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sv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sv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sv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jpeg"/><Relationship Id="rId4" Type="http://schemas.openxmlformats.org/officeDocument/2006/relationships/image" Target="../media/image-2-4.jpeg"/><Relationship Id="rId5" Type="http://schemas.openxmlformats.org/officeDocument/2006/relationships/image" Target="../media/image-2-5.jpeg"/><Relationship Id="rId6" Type="http://schemas.openxmlformats.org/officeDocument/2006/relationships/image" Target="../media/image-2-6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sv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svg"/><Relationship Id="rId3" Type="http://schemas.openxmlformats.org/officeDocument/2006/relationships/image" Target="../media/image-27-3.png"/><Relationship Id="rId4" Type="http://schemas.openxmlformats.org/officeDocument/2006/relationships/image" Target="../media/image-27-4.svg"/><Relationship Id="rId5" Type="http://schemas.openxmlformats.org/officeDocument/2006/relationships/image" Target="../media/image-27-5.png"/><Relationship Id="rId6" Type="http://schemas.openxmlformats.org/officeDocument/2006/relationships/image" Target="../media/image-27-6.svg"/><Relationship Id="rId7" Type="http://schemas.openxmlformats.org/officeDocument/2006/relationships/image" Target="../media/image-27-7.png"/><Relationship Id="rId8" Type="http://schemas.openxmlformats.org/officeDocument/2006/relationships/image" Target="../media/image-27-8.svg"/><Relationship Id="rId9" Type="http://schemas.openxmlformats.org/officeDocument/2006/relationships/image" Target="../media/image-27-9.png"/><Relationship Id="rId10" Type="http://schemas.openxmlformats.org/officeDocument/2006/relationships/image" Target="../media/image-27-10.svg"/><Relationship Id="rId11" Type="http://schemas.openxmlformats.org/officeDocument/2006/relationships/image" Target="../media/image-27-11.png"/><Relationship Id="rId12" Type="http://schemas.openxmlformats.org/officeDocument/2006/relationships/image" Target="../media/image-27-12.svg"/><Relationship Id="rId13" Type="http://schemas.openxmlformats.org/officeDocument/2006/relationships/image" Target="../media/image-27-13.png"/><Relationship Id="rId14" Type="http://schemas.openxmlformats.org/officeDocument/2006/relationships/image" Target="../media/image-27-14.svg"/><Relationship Id="rId15" Type="http://schemas.openxmlformats.org/officeDocument/2006/relationships/image" Target="../media/image-27-15.png"/><Relationship Id="rId16" Type="http://schemas.openxmlformats.org/officeDocument/2006/relationships/image" Target="../media/image-27-16.svg"/><Relationship Id="rId17" Type="http://schemas.openxmlformats.org/officeDocument/2006/relationships/image" Target="../media/image-27-17.png"/><Relationship Id="rId18" Type="http://schemas.openxmlformats.org/officeDocument/2006/relationships/image" Target="../media/image-27-18.svg"/><Relationship Id="rId19" Type="http://schemas.openxmlformats.org/officeDocument/2006/relationships/image" Target="../media/image-27-19.png"/><Relationship Id="rId20" Type="http://schemas.openxmlformats.org/officeDocument/2006/relationships/image" Target="../media/image-27-20.svg"/><Relationship Id="rId21" Type="http://schemas.openxmlformats.org/officeDocument/2006/relationships/image" Target="../media/image-27-21.png"/><Relationship Id="rId22" Type="http://schemas.openxmlformats.org/officeDocument/2006/relationships/image" Target="../media/image-27-22.svg"/><Relationship Id="rId23" Type="http://schemas.openxmlformats.org/officeDocument/2006/relationships/image" Target="../media/image-27-23.png"/><Relationship Id="rId24" Type="http://schemas.openxmlformats.org/officeDocument/2006/relationships/image" Target="../media/image-27-24.svg"/><Relationship Id="rId25" Type="http://schemas.openxmlformats.org/officeDocument/2006/relationships/image" Target="../media/image-27-25.png"/><Relationship Id="rId26" Type="http://schemas.openxmlformats.org/officeDocument/2006/relationships/image" Target="../media/image-27-26.sv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svg"/><Relationship Id="rId3" Type="http://schemas.openxmlformats.org/officeDocument/2006/relationships/image" Target="../media/image-28-3.png"/><Relationship Id="rId4" Type="http://schemas.openxmlformats.org/officeDocument/2006/relationships/image" Target="../media/image-28-4.svg"/><Relationship Id="rId5" Type="http://schemas.openxmlformats.org/officeDocument/2006/relationships/image" Target="../media/image-28-5.png"/><Relationship Id="rId6" Type="http://schemas.openxmlformats.org/officeDocument/2006/relationships/image" Target="../media/image-28-6.svg"/><Relationship Id="rId7" Type="http://schemas.openxmlformats.org/officeDocument/2006/relationships/image" Target="../media/image-28-7.png"/><Relationship Id="rId8" Type="http://schemas.openxmlformats.org/officeDocument/2006/relationships/image" Target="../media/image-28-8.svg"/><Relationship Id="rId9" Type="http://schemas.openxmlformats.org/officeDocument/2006/relationships/image" Target="../media/image-28-9.png"/><Relationship Id="rId10" Type="http://schemas.openxmlformats.org/officeDocument/2006/relationships/image" Target="../media/image-28-10.svg"/><Relationship Id="rId11" Type="http://schemas.openxmlformats.org/officeDocument/2006/relationships/image" Target="../media/image-28-11.png"/><Relationship Id="rId12" Type="http://schemas.openxmlformats.org/officeDocument/2006/relationships/image" Target="../media/image-28-12.svg"/><Relationship Id="rId13" Type="http://schemas.openxmlformats.org/officeDocument/2006/relationships/image" Target="../media/image-28-13.png"/><Relationship Id="rId14" Type="http://schemas.openxmlformats.org/officeDocument/2006/relationships/image" Target="../media/image-28-14.svg"/><Relationship Id="rId15" Type="http://schemas.openxmlformats.org/officeDocument/2006/relationships/image" Target="../media/image-28-15.png"/><Relationship Id="rId16" Type="http://schemas.openxmlformats.org/officeDocument/2006/relationships/image" Target="../media/image-28-16.svg"/><Relationship Id="rId17" Type="http://schemas.openxmlformats.org/officeDocument/2006/relationships/image" Target="../media/image-28-17.png"/><Relationship Id="rId18" Type="http://schemas.openxmlformats.org/officeDocument/2006/relationships/image" Target="../media/image-28-18.svg"/><Relationship Id="rId19" Type="http://schemas.openxmlformats.org/officeDocument/2006/relationships/image" Target="../media/image-28-19.png"/><Relationship Id="rId20" Type="http://schemas.openxmlformats.org/officeDocument/2006/relationships/image" Target="../media/image-28-20.svg"/><Relationship Id="rId21" Type="http://schemas.openxmlformats.org/officeDocument/2006/relationships/image" Target="../media/image-28-21.png"/><Relationship Id="rId22" Type="http://schemas.openxmlformats.org/officeDocument/2006/relationships/image" Target="../media/image-28-22.svg"/><Relationship Id="rId23" Type="http://schemas.openxmlformats.org/officeDocument/2006/relationships/image" Target="../media/image-28-23.png"/><Relationship Id="rId24" Type="http://schemas.openxmlformats.org/officeDocument/2006/relationships/image" Target="../media/image-28-24.svg"/><Relationship Id="rId25" Type="http://schemas.openxmlformats.org/officeDocument/2006/relationships/image" Target="../media/image-28-25.png"/><Relationship Id="rId26" Type="http://schemas.openxmlformats.org/officeDocument/2006/relationships/image" Target="../media/image-28-26.sv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svg"/><Relationship Id="rId3" Type="http://schemas.openxmlformats.org/officeDocument/2006/relationships/image" Target="../media/image-29-3.png"/><Relationship Id="rId4" Type="http://schemas.openxmlformats.org/officeDocument/2006/relationships/image" Target="../media/image-29-4.svg"/><Relationship Id="rId5" Type="http://schemas.openxmlformats.org/officeDocument/2006/relationships/image" Target="../media/image-29-5.png"/><Relationship Id="rId6" Type="http://schemas.openxmlformats.org/officeDocument/2006/relationships/image" Target="../media/image-29-6.svg"/><Relationship Id="rId7" Type="http://schemas.openxmlformats.org/officeDocument/2006/relationships/image" Target="../media/image-29-7.png"/><Relationship Id="rId8" Type="http://schemas.openxmlformats.org/officeDocument/2006/relationships/image" Target="../media/image-29-8.svg"/><Relationship Id="rId9" Type="http://schemas.openxmlformats.org/officeDocument/2006/relationships/image" Target="../media/image-29-9.png"/><Relationship Id="rId10" Type="http://schemas.openxmlformats.org/officeDocument/2006/relationships/image" Target="../media/image-29-10.svg"/><Relationship Id="rId11" Type="http://schemas.openxmlformats.org/officeDocument/2006/relationships/image" Target="../media/image-29-11.png"/><Relationship Id="rId12" Type="http://schemas.openxmlformats.org/officeDocument/2006/relationships/image" Target="../media/image-29-12.svg"/><Relationship Id="rId13" Type="http://schemas.openxmlformats.org/officeDocument/2006/relationships/image" Target="../media/image-29-13.png"/><Relationship Id="rId14" Type="http://schemas.openxmlformats.org/officeDocument/2006/relationships/image" Target="../media/image-29-14.svg"/><Relationship Id="rId15" Type="http://schemas.openxmlformats.org/officeDocument/2006/relationships/image" Target="../media/image-29-15.png"/><Relationship Id="rId16" Type="http://schemas.openxmlformats.org/officeDocument/2006/relationships/image" Target="../media/image-29-16.svg"/><Relationship Id="rId17" Type="http://schemas.openxmlformats.org/officeDocument/2006/relationships/image" Target="../media/image-29-17.png"/><Relationship Id="rId18" Type="http://schemas.openxmlformats.org/officeDocument/2006/relationships/image" Target="../media/image-29-18.svg"/><Relationship Id="rId19" Type="http://schemas.openxmlformats.org/officeDocument/2006/relationships/image" Target="../media/image-29-19.png"/><Relationship Id="rId20" Type="http://schemas.openxmlformats.org/officeDocument/2006/relationships/image" Target="../media/image-29-20.svg"/><Relationship Id="rId21" Type="http://schemas.openxmlformats.org/officeDocument/2006/relationships/image" Target="../media/image-29-21.png"/><Relationship Id="rId22" Type="http://schemas.openxmlformats.org/officeDocument/2006/relationships/image" Target="../media/image-29-22.svg"/><Relationship Id="rId23" Type="http://schemas.openxmlformats.org/officeDocument/2006/relationships/image" Target="../media/image-29-23.png"/><Relationship Id="rId24" Type="http://schemas.openxmlformats.org/officeDocument/2006/relationships/image" Target="../media/image-29-24.svg"/><Relationship Id="rId25" Type="http://schemas.openxmlformats.org/officeDocument/2006/relationships/image" Target="../media/image-29-25.png"/><Relationship Id="rId26" Type="http://schemas.openxmlformats.org/officeDocument/2006/relationships/image" Target="../media/image-29-26.svg"/><Relationship Id="rId27" Type="http://schemas.openxmlformats.org/officeDocument/2006/relationships/image" Target="../media/image-29-27.png"/><Relationship Id="rId28" Type="http://schemas.openxmlformats.org/officeDocument/2006/relationships/image" Target="../media/image-29-28.svg"/><Relationship Id="rId29" Type="http://schemas.openxmlformats.org/officeDocument/2006/relationships/image" Target="../media/image-29-29.png"/><Relationship Id="rId30" Type="http://schemas.openxmlformats.org/officeDocument/2006/relationships/image" Target="../media/image-29-30.svg"/><Relationship Id="rId31" Type="http://schemas.openxmlformats.org/officeDocument/2006/relationships/image" Target="../media/image-29-31.png"/><Relationship Id="rId32" Type="http://schemas.openxmlformats.org/officeDocument/2006/relationships/image" Target="../media/image-29-32.sv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svg"/><Relationship Id="rId3" Type="http://schemas.openxmlformats.org/officeDocument/2006/relationships/image" Target="../media/image-30-3.png"/><Relationship Id="rId4" Type="http://schemas.openxmlformats.org/officeDocument/2006/relationships/image" Target="../media/image-30-4.svg"/><Relationship Id="rId5" Type="http://schemas.openxmlformats.org/officeDocument/2006/relationships/image" Target="../media/image-30-5.png"/><Relationship Id="rId6" Type="http://schemas.openxmlformats.org/officeDocument/2006/relationships/image" Target="../media/image-30-6.svg"/><Relationship Id="rId7" Type="http://schemas.openxmlformats.org/officeDocument/2006/relationships/image" Target="../media/image-30-7.png"/><Relationship Id="rId8" Type="http://schemas.openxmlformats.org/officeDocument/2006/relationships/image" Target="../media/image-30-8.svg"/><Relationship Id="rId9" Type="http://schemas.openxmlformats.org/officeDocument/2006/relationships/image" Target="../media/image-30-9.png"/><Relationship Id="rId10" Type="http://schemas.openxmlformats.org/officeDocument/2006/relationships/image" Target="../media/image-30-10.svg"/><Relationship Id="rId11" Type="http://schemas.openxmlformats.org/officeDocument/2006/relationships/image" Target="../media/image-30-11.png"/><Relationship Id="rId12" Type="http://schemas.openxmlformats.org/officeDocument/2006/relationships/image" Target="../media/image-30-12.svg"/><Relationship Id="rId13" Type="http://schemas.openxmlformats.org/officeDocument/2006/relationships/image" Target="../media/image-30-13.png"/><Relationship Id="rId14" Type="http://schemas.openxmlformats.org/officeDocument/2006/relationships/image" Target="../media/image-30-14.svg"/><Relationship Id="rId15" Type="http://schemas.openxmlformats.org/officeDocument/2006/relationships/image" Target="../media/image-30-15.png"/><Relationship Id="rId16" Type="http://schemas.openxmlformats.org/officeDocument/2006/relationships/image" Target="../media/image-30-16.svg"/><Relationship Id="rId17" Type="http://schemas.openxmlformats.org/officeDocument/2006/relationships/image" Target="../media/image-30-17.png"/><Relationship Id="rId18" Type="http://schemas.openxmlformats.org/officeDocument/2006/relationships/image" Target="../media/image-30-18.svg"/><Relationship Id="rId19" Type="http://schemas.openxmlformats.org/officeDocument/2006/relationships/image" Target="../media/image-30-19.png"/><Relationship Id="rId20" Type="http://schemas.openxmlformats.org/officeDocument/2006/relationships/image" Target="../media/image-30-20.svg"/><Relationship Id="rId21" Type="http://schemas.openxmlformats.org/officeDocument/2006/relationships/image" Target="../media/image-30-21.png"/><Relationship Id="rId22" Type="http://schemas.openxmlformats.org/officeDocument/2006/relationships/image" Target="../media/image-30-22.svg"/><Relationship Id="rId23" Type="http://schemas.openxmlformats.org/officeDocument/2006/relationships/image" Target="../media/image-30-23.png"/><Relationship Id="rId24" Type="http://schemas.openxmlformats.org/officeDocument/2006/relationships/image" Target="../media/image-30-24.svg"/><Relationship Id="rId25" Type="http://schemas.openxmlformats.org/officeDocument/2006/relationships/image" Target="../media/image-30-25.png"/><Relationship Id="rId26" Type="http://schemas.openxmlformats.org/officeDocument/2006/relationships/image" Target="../media/image-30-26.svg"/><Relationship Id="rId27" Type="http://schemas.openxmlformats.org/officeDocument/2006/relationships/image" Target="../media/image-30-27.png"/><Relationship Id="rId28" Type="http://schemas.openxmlformats.org/officeDocument/2006/relationships/image" Target="../media/image-30-28.svg"/><Relationship Id="rId29" Type="http://schemas.openxmlformats.org/officeDocument/2006/relationships/image" Target="../media/image-30-29.png"/><Relationship Id="rId30" Type="http://schemas.openxmlformats.org/officeDocument/2006/relationships/image" Target="../media/image-30-30.svg"/><Relationship Id="rId31" Type="http://schemas.openxmlformats.org/officeDocument/2006/relationships/image" Target="../media/image-30-31.png"/><Relationship Id="rId32" Type="http://schemas.openxmlformats.org/officeDocument/2006/relationships/image" Target="../media/image-30-32.sv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svg"/><Relationship Id="rId3" Type="http://schemas.openxmlformats.org/officeDocument/2006/relationships/image" Target="../media/image-31-3.png"/><Relationship Id="rId4" Type="http://schemas.openxmlformats.org/officeDocument/2006/relationships/image" Target="../media/image-31-4.svg"/><Relationship Id="rId5" Type="http://schemas.openxmlformats.org/officeDocument/2006/relationships/image" Target="../media/image-31-5.png"/><Relationship Id="rId6" Type="http://schemas.openxmlformats.org/officeDocument/2006/relationships/image" Target="../media/image-31-6.svg"/><Relationship Id="rId7" Type="http://schemas.openxmlformats.org/officeDocument/2006/relationships/image" Target="../media/image-31-7.png"/><Relationship Id="rId8" Type="http://schemas.openxmlformats.org/officeDocument/2006/relationships/image" Target="../media/image-31-8.svg"/><Relationship Id="rId9" Type="http://schemas.openxmlformats.org/officeDocument/2006/relationships/image" Target="../media/image-31-9.png"/><Relationship Id="rId10" Type="http://schemas.openxmlformats.org/officeDocument/2006/relationships/image" Target="../media/image-31-10.svg"/><Relationship Id="rId11" Type="http://schemas.openxmlformats.org/officeDocument/2006/relationships/image" Target="../media/image-31-11.png"/><Relationship Id="rId12" Type="http://schemas.openxmlformats.org/officeDocument/2006/relationships/image" Target="../media/image-31-12.svg"/><Relationship Id="rId13" Type="http://schemas.openxmlformats.org/officeDocument/2006/relationships/image" Target="../media/image-31-13.png"/><Relationship Id="rId14" Type="http://schemas.openxmlformats.org/officeDocument/2006/relationships/image" Target="../media/image-31-14.svg"/><Relationship Id="rId15" Type="http://schemas.openxmlformats.org/officeDocument/2006/relationships/image" Target="../media/image-31-15.png"/><Relationship Id="rId16" Type="http://schemas.openxmlformats.org/officeDocument/2006/relationships/image" Target="../media/image-31-16.svg"/><Relationship Id="rId17" Type="http://schemas.openxmlformats.org/officeDocument/2006/relationships/image" Target="../media/image-31-17.png"/><Relationship Id="rId18" Type="http://schemas.openxmlformats.org/officeDocument/2006/relationships/image" Target="../media/image-31-18.svg"/><Relationship Id="rId19" Type="http://schemas.openxmlformats.org/officeDocument/2006/relationships/image" Target="../media/image-31-19.png"/><Relationship Id="rId20" Type="http://schemas.openxmlformats.org/officeDocument/2006/relationships/image" Target="../media/image-31-20.svg"/><Relationship Id="rId21" Type="http://schemas.openxmlformats.org/officeDocument/2006/relationships/image" Target="../media/image-31-21.png"/><Relationship Id="rId22" Type="http://schemas.openxmlformats.org/officeDocument/2006/relationships/image" Target="../media/image-31-22.svg"/><Relationship Id="rId23" Type="http://schemas.openxmlformats.org/officeDocument/2006/relationships/image" Target="../media/image-31-23.png"/><Relationship Id="rId24" Type="http://schemas.openxmlformats.org/officeDocument/2006/relationships/image" Target="../media/image-31-24.svg"/><Relationship Id="rId25" Type="http://schemas.openxmlformats.org/officeDocument/2006/relationships/image" Target="../media/image-31-25.png"/><Relationship Id="rId26" Type="http://schemas.openxmlformats.org/officeDocument/2006/relationships/image" Target="../media/image-31-26.svg"/><Relationship Id="rId27" Type="http://schemas.openxmlformats.org/officeDocument/2006/relationships/image" Target="../media/image-31-27.png"/><Relationship Id="rId28" Type="http://schemas.openxmlformats.org/officeDocument/2006/relationships/image" Target="../media/image-31-28.sv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svg"/><Relationship Id="rId3" Type="http://schemas.openxmlformats.org/officeDocument/2006/relationships/image" Target="../media/image-32-3.png"/><Relationship Id="rId4" Type="http://schemas.openxmlformats.org/officeDocument/2006/relationships/image" Target="../media/image-32-4.svg"/><Relationship Id="rId5" Type="http://schemas.openxmlformats.org/officeDocument/2006/relationships/image" Target="../media/image-32-5.png"/><Relationship Id="rId6" Type="http://schemas.openxmlformats.org/officeDocument/2006/relationships/image" Target="../media/image-32-6.svg"/><Relationship Id="rId7" Type="http://schemas.openxmlformats.org/officeDocument/2006/relationships/image" Target="../media/image-32-7.png"/><Relationship Id="rId8" Type="http://schemas.openxmlformats.org/officeDocument/2006/relationships/image" Target="../media/image-32-8.svg"/><Relationship Id="rId9" Type="http://schemas.openxmlformats.org/officeDocument/2006/relationships/image" Target="../media/image-32-9.png"/><Relationship Id="rId10" Type="http://schemas.openxmlformats.org/officeDocument/2006/relationships/image" Target="../media/image-32-10.svg"/><Relationship Id="rId11" Type="http://schemas.openxmlformats.org/officeDocument/2006/relationships/image" Target="../media/image-32-11.png"/><Relationship Id="rId12" Type="http://schemas.openxmlformats.org/officeDocument/2006/relationships/image" Target="../media/image-32-12.svg"/><Relationship Id="rId13" Type="http://schemas.openxmlformats.org/officeDocument/2006/relationships/image" Target="../media/image-32-13.png"/><Relationship Id="rId14" Type="http://schemas.openxmlformats.org/officeDocument/2006/relationships/image" Target="../media/image-32-14.svg"/><Relationship Id="rId15" Type="http://schemas.openxmlformats.org/officeDocument/2006/relationships/image" Target="../media/image-32-15.png"/><Relationship Id="rId16" Type="http://schemas.openxmlformats.org/officeDocument/2006/relationships/image" Target="../media/image-32-16.svg"/><Relationship Id="rId17" Type="http://schemas.openxmlformats.org/officeDocument/2006/relationships/image" Target="../media/image-32-17.png"/><Relationship Id="rId18" Type="http://schemas.openxmlformats.org/officeDocument/2006/relationships/image" Target="../media/image-32-18.svg"/><Relationship Id="rId19" Type="http://schemas.openxmlformats.org/officeDocument/2006/relationships/image" Target="../media/image-32-19.png"/><Relationship Id="rId20" Type="http://schemas.openxmlformats.org/officeDocument/2006/relationships/image" Target="../media/image-32-20.svg"/><Relationship Id="rId21" Type="http://schemas.openxmlformats.org/officeDocument/2006/relationships/image" Target="../media/image-32-21.png"/><Relationship Id="rId22" Type="http://schemas.openxmlformats.org/officeDocument/2006/relationships/image" Target="../media/image-32-22.svg"/><Relationship Id="rId23" Type="http://schemas.openxmlformats.org/officeDocument/2006/relationships/image" Target="../media/image-32-23.png"/><Relationship Id="rId24" Type="http://schemas.openxmlformats.org/officeDocument/2006/relationships/image" Target="../media/image-32-24.svg"/><Relationship Id="rId25" Type="http://schemas.openxmlformats.org/officeDocument/2006/relationships/image" Target="../media/image-32-25.png"/><Relationship Id="rId26" Type="http://schemas.openxmlformats.org/officeDocument/2006/relationships/image" Target="../media/image-32-26.svg"/><Relationship Id="rId27" Type="http://schemas.openxmlformats.org/officeDocument/2006/relationships/image" Target="../media/image-32-27.png"/><Relationship Id="rId28" Type="http://schemas.openxmlformats.org/officeDocument/2006/relationships/image" Target="../media/image-32-28.sv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image" Target="../media/image-35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image" Target="../media/image-38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image" Target="../media/image-39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image" Target="../media/image-40-3.png"/><Relationship Id="rId4" Type="http://schemas.openxmlformats.org/officeDocument/2006/relationships/image" Target="../media/image-40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image" Target="../media/image-41-3.png"/><Relationship Id="rId4" Type="http://schemas.openxmlformats.org/officeDocument/2006/relationships/image" Target="../media/image-41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image" Target="../media/image-42-3.png"/><Relationship Id="rId4" Type="http://schemas.openxmlformats.org/officeDocument/2006/relationships/image" Target="../media/image-42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image" Target="../media/image-7-13.png"/><Relationship Id="rId14" Type="http://schemas.openxmlformats.org/officeDocument/2006/relationships/image" Target="../media/image-7-14.sv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3E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250" y="1524000"/>
            <a:ext cx="9810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590675" y="4267200"/>
            <a:ext cx="11039475" cy="1885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1619250" y="8058150"/>
            <a:ext cx="10010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y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y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1619250" y="8763000"/>
            <a:ext cx="10496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1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4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7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·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2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3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·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v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y</a:t>
            </a:r>
            <a:endParaRPr lang="en-US"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600200" y="4019550"/>
            <a:ext cx="15173325" cy="5429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31813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81150" y="2438400"/>
            <a:ext cx="409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581150" y="4019550"/>
            <a:ext cx="971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038350" y="4752975"/>
            <a:ext cx="517207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)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8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81150" y="7267575"/>
            <a:ext cx="3762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: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2038350" y="8001000"/>
            <a:ext cx="517207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8334375" y="4019550"/>
            <a:ext cx="3248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791575" y="4752975"/>
            <a:ext cx="75247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8334375" y="7267575"/>
            <a:ext cx="4038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791575" y="8001000"/>
            <a:ext cx="75247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600200" y="4019550"/>
            <a:ext cx="15173325" cy="54292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33909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&amp;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581150" y="2438400"/>
            <a:ext cx="39719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1581150" y="4019550"/>
            <a:ext cx="971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038350" y="4752975"/>
            <a:ext cx="517207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)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8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1581150" y="7267575"/>
            <a:ext cx="3762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: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2038350" y="8001000"/>
            <a:ext cx="517207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8334375" y="4019550"/>
            <a:ext cx="3248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8791575" y="4752975"/>
            <a:ext cx="75247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8334375" y="7267575"/>
            <a:ext cx="4038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8791575" y="8001000"/>
            <a:ext cx="75247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7048500" y="3962400"/>
            <a:ext cx="41814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endParaRPr lang="en-US" sz="2700" dirty="0"/>
          </a:p>
        </p:txBody>
      </p:sp>
      <p:sp>
        <p:nvSpPr>
          <p:cNvPr id="15" name="Text 11"/>
          <p:cNvSpPr/>
          <p:nvPr/>
        </p:nvSpPr>
        <p:spPr>
          <a:xfrm>
            <a:off x="1504950" y="4610100"/>
            <a:ext cx="1527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&gt;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1228725"/>
            <a:ext cx="31813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581150" y="2438400"/>
            <a:ext cx="42957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8743950" y="4095750"/>
            <a:ext cx="7810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2209800" y="5353050"/>
            <a:ext cx="13858875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ctr" indent="0" marL="0">
              <a:lnSpc>
                <a:spcPts val="6300"/>
              </a:lnSpc>
              <a:buNone/>
            </a:pPr>
            <a:r>
              <a:rPr lang="en-US" sz="42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endParaRPr lang="en-US" sz="4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0200" y="4114800"/>
            <a:ext cx="14282731" cy="3162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31813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81150" y="2438400"/>
            <a:ext cx="31718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343150" y="7934325"/>
            <a:ext cx="126873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ctr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ctr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2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609725" y="4191000"/>
            <a:ext cx="13582650" cy="3886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31813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81150" y="2438400"/>
            <a:ext cx="41719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200275" y="4800600"/>
            <a:ext cx="5143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1</a:t>
            </a:r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.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2200275" y="5638800"/>
            <a:ext cx="2133600" cy="175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5534025" y="4800600"/>
            <a:ext cx="5143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.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5534025" y="5638800"/>
            <a:ext cx="30289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/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9" name="Text 6"/>
          <p:cNvSpPr/>
          <p:nvPr/>
        </p:nvSpPr>
        <p:spPr>
          <a:xfrm>
            <a:off x="9763125" y="4800600"/>
            <a:ext cx="5143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3</a:t>
            </a:r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.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9763125" y="5638800"/>
            <a:ext cx="48196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'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endParaRPr lang="en-US" sz="2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609725" y="4191000"/>
            <a:ext cx="15154275" cy="3886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31813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81150" y="2438400"/>
            <a:ext cx="40767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5867400" y="2438400"/>
            <a:ext cx="73342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-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2200275" y="4800600"/>
            <a:ext cx="7048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2200275" y="5638800"/>
            <a:ext cx="2676525" cy="175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6076950" y="4800600"/>
            <a:ext cx="5143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.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6076950" y="5638800"/>
            <a:ext cx="46291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1906250" y="4800600"/>
            <a:ext cx="5143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3</a:t>
            </a:r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.</a:t>
            </a:r>
            <a:endParaRPr lang="en-US" sz="3600" dirty="0"/>
          </a:p>
        </p:txBody>
      </p:sp>
      <p:sp>
        <p:nvSpPr>
          <p:cNvPr id="11" name="Text 8"/>
          <p:cNvSpPr/>
          <p:nvPr/>
        </p:nvSpPr>
        <p:spPr>
          <a:xfrm>
            <a:off x="11906250" y="5638800"/>
            <a:ext cx="334327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6475" y="4714875"/>
            <a:ext cx="61055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endParaRPr lang="en-US" sz="5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14450" y="3686175"/>
            <a:ext cx="8277225" cy="3162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239500" y="3133725"/>
            <a:ext cx="5410200" cy="47815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95400" y="1209675"/>
            <a:ext cx="6877050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250" dirty="0"/>
          </a:p>
        </p:txBody>
      </p:sp>
      <p:sp>
        <p:nvSpPr>
          <p:cNvPr id="5" name="Text 1"/>
          <p:cNvSpPr/>
          <p:nvPr/>
        </p:nvSpPr>
        <p:spPr>
          <a:xfrm>
            <a:off x="1295400" y="3686175"/>
            <a:ext cx="657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2019300" y="4419600"/>
            <a:ext cx="2867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019300" y="5381625"/>
            <a:ext cx="22764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z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2019300" y="6343650"/>
            <a:ext cx="30289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5867400" y="3686175"/>
            <a:ext cx="695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6591300" y="4419600"/>
            <a:ext cx="22764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6591300" y="5381625"/>
            <a:ext cx="2247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6591300" y="6343650"/>
            <a:ext cx="2295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14450" y="4067175"/>
            <a:ext cx="9439275" cy="3162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801475" y="3381375"/>
            <a:ext cx="4781550" cy="47815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95400" y="4067175"/>
            <a:ext cx="657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2019300" y="4800600"/>
            <a:ext cx="419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z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2019300" y="5762625"/>
            <a:ext cx="1371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019300" y="6724650"/>
            <a:ext cx="16764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029450" y="4067175"/>
            <a:ext cx="695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753350" y="4800600"/>
            <a:ext cx="22574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753350" y="5762625"/>
            <a:ext cx="23717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7753350" y="6724650"/>
            <a:ext cx="25812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endParaRPr lang="en-US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14450" y="3990975"/>
            <a:ext cx="9420225" cy="3162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677650" y="4181475"/>
            <a:ext cx="5638800" cy="3238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95400" y="1209675"/>
            <a:ext cx="6877050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endParaRPr lang="en-US" sz="2250" dirty="0"/>
          </a:p>
        </p:txBody>
      </p:sp>
      <p:sp>
        <p:nvSpPr>
          <p:cNvPr id="5" name="Text 1"/>
          <p:cNvSpPr/>
          <p:nvPr/>
        </p:nvSpPr>
        <p:spPr>
          <a:xfrm>
            <a:off x="1295400" y="3990975"/>
            <a:ext cx="657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2019300" y="4724400"/>
            <a:ext cx="19812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019300" y="5686425"/>
            <a:ext cx="19812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2019300" y="6648450"/>
            <a:ext cx="3324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162675" y="3990975"/>
            <a:ext cx="695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6886575" y="4724400"/>
            <a:ext cx="1343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6886575" y="5686425"/>
            <a:ext cx="36195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6886575" y="6648450"/>
            <a:ext cx="1914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14500" y="2000250"/>
            <a:ext cx="3543300" cy="617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486400" y="2000250"/>
            <a:ext cx="3543300" cy="6172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258300" y="2000250"/>
            <a:ext cx="3543300" cy="6172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3030200" y="2000250"/>
            <a:ext cx="3543300" cy="61722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954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8" name="Text 1"/>
          <p:cNvSpPr/>
          <p:nvPr/>
        </p:nvSpPr>
        <p:spPr>
          <a:xfrm>
            <a:off x="54673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9" name="Text 2"/>
          <p:cNvSpPr/>
          <p:nvPr/>
        </p:nvSpPr>
        <p:spPr>
          <a:xfrm>
            <a:off x="92392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10" name="Text 3"/>
          <p:cNvSpPr/>
          <p:nvPr/>
        </p:nvSpPr>
        <p:spPr>
          <a:xfrm>
            <a:off x="130111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11" name="Text 4"/>
          <p:cNvSpPr/>
          <p:nvPr/>
        </p:nvSpPr>
        <p:spPr>
          <a:xfrm>
            <a:off x="1695450" y="981075"/>
            <a:ext cx="42481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14450" y="3943350"/>
            <a:ext cx="9420225" cy="3162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525250" y="3619500"/>
            <a:ext cx="5676900" cy="42576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95400" y="1209675"/>
            <a:ext cx="8791575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x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(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62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)</a:t>
            </a:r>
            <a:endParaRPr lang="en-US" sz="2250" dirty="0"/>
          </a:p>
        </p:txBody>
      </p:sp>
      <p:sp>
        <p:nvSpPr>
          <p:cNvPr id="5" name="Text 1"/>
          <p:cNvSpPr/>
          <p:nvPr/>
        </p:nvSpPr>
        <p:spPr>
          <a:xfrm>
            <a:off x="1295400" y="3943350"/>
            <a:ext cx="657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2019300" y="4676775"/>
            <a:ext cx="2019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019300" y="5638800"/>
            <a:ext cx="16383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2019300" y="6600825"/>
            <a:ext cx="12858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162675" y="3943350"/>
            <a:ext cx="695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6886575" y="4676775"/>
            <a:ext cx="37242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6886575" y="5638800"/>
            <a:ext cx="2676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6886575" y="6600825"/>
            <a:ext cx="1914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endParaRPr lang="en-US"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2620625" y="4505325"/>
            <a:ext cx="4834793" cy="2228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3286125"/>
            <a:ext cx="11277600" cy="607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z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</a:t>
            </a:r>
            <a:pPr algn="l" indent="0" marL="0">
              <a:lnSpc>
                <a:spcPts val="27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904875" y="828675"/>
            <a:ext cx="2943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895350" y="2038350"/>
            <a:ext cx="33718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5525" y="4714875"/>
            <a:ext cx="60674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5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1228725"/>
            <a:ext cx="29051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600200" y="2562225"/>
            <a:ext cx="31718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1590675" y="4114800"/>
            <a:ext cx="7000875" cy="1866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1600200" y="6324600"/>
            <a:ext cx="7562850" cy="1866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2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1228725"/>
            <a:ext cx="29051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590675" y="2562225"/>
            <a:ext cx="476250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1466850" y="4572000"/>
            <a:ext cx="48482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: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1466850" y="5229225"/>
            <a:ext cx="7153275" cy="335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=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9591675" y="4572000"/>
            <a:ext cx="4438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: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9591675" y="5229225"/>
            <a:ext cx="6667500" cy="251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?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?</a:t>
            </a:r>
            <a:endParaRPr lang="en-US" sz="2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05775" y="4714875"/>
            <a:ext cx="20669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5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05775" y="4714875"/>
            <a:ext cx="20669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5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7000875" y="6753225"/>
            <a:ext cx="2486025" cy="24860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514475" y="6769677"/>
            <a:ext cx="2466975" cy="24669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514475" y="3159702"/>
            <a:ext cx="2466975" cy="24669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9782175" y="6743700"/>
            <a:ext cx="2476500" cy="2476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9915525" y="3150177"/>
            <a:ext cx="2476500" cy="2476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7162800" y="3150177"/>
            <a:ext cx="2476500" cy="2476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12668250" y="3150177"/>
            <a:ext cx="2476500" cy="2476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3286125" y="4740852"/>
            <a:ext cx="755898" cy="723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3314700" y="8303202"/>
            <a:ext cx="755898" cy="723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4257675" y="6762750"/>
            <a:ext cx="2476500" cy="2476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6038850" y="8343900"/>
            <a:ext cx="755898" cy="723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r="0" t="0" b="0"/>
          <a:stretch/>
        </p:blipFill>
        <p:spPr>
          <a:xfrm>
            <a:off x="4257675" y="3159702"/>
            <a:ext cx="2476500" cy="2476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r="0" t="0" b="0"/>
          <a:stretch/>
        </p:blipFill>
        <p:spPr>
          <a:xfrm>
            <a:off x="6029325" y="4740852"/>
            <a:ext cx="762000" cy="729742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333875" y="6200775"/>
            <a:ext cx="1162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endParaRPr lang="en-US" sz="1800" dirty="0"/>
          </a:p>
        </p:txBody>
      </p:sp>
      <p:sp>
        <p:nvSpPr>
          <p:cNvPr id="16" name="Text 1"/>
          <p:cNvSpPr/>
          <p:nvPr/>
        </p:nvSpPr>
        <p:spPr>
          <a:xfrm>
            <a:off x="1590675" y="6188652"/>
            <a:ext cx="1314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1590675" y="1228725"/>
            <a:ext cx="97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7000875" y="6753225"/>
            <a:ext cx="2486025" cy="24860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514475" y="6769677"/>
            <a:ext cx="2466975" cy="24669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514475" y="3159702"/>
            <a:ext cx="2466975" cy="24669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9782175" y="6743700"/>
            <a:ext cx="2476500" cy="2476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9915525" y="3150177"/>
            <a:ext cx="2476500" cy="2476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7162800" y="3150177"/>
            <a:ext cx="2476500" cy="2476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12668250" y="3150177"/>
            <a:ext cx="2476500" cy="2476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3286125" y="4740855"/>
            <a:ext cx="755898" cy="723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3314700" y="8303205"/>
            <a:ext cx="755898" cy="723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4257675" y="6762750"/>
            <a:ext cx="2476500" cy="2476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6038850" y="8343900"/>
            <a:ext cx="755898" cy="723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r="0" t="0" b="0"/>
          <a:stretch/>
        </p:blipFill>
        <p:spPr>
          <a:xfrm>
            <a:off x="4257675" y="3159702"/>
            <a:ext cx="2476500" cy="2476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r="0" t="0" b="0"/>
          <a:stretch/>
        </p:blipFill>
        <p:spPr>
          <a:xfrm>
            <a:off x="6029325" y="4740855"/>
            <a:ext cx="762000" cy="729742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333875" y="6200775"/>
            <a:ext cx="1162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endParaRPr lang="en-US" sz="1800" dirty="0"/>
          </a:p>
        </p:txBody>
      </p:sp>
      <p:sp>
        <p:nvSpPr>
          <p:cNvPr id="16" name="Text 1"/>
          <p:cNvSpPr/>
          <p:nvPr/>
        </p:nvSpPr>
        <p:spPr>
          <a:xfrm>
            <a:off x="1590675" y="6188652"/>
            <a:ext cx="1314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1590675" y="1228725"/>
            <a:ext cx="97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7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7000875" y="6753225"/>
            <a:ext cx="2486025" cy="24860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514475" y="6769677"/>
            <a:ext cx="2466975" cy="24669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9782175" y="6743700"/>
            <a:ext cx="2476500" cy="2476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9915525" y="3150177"/>
            <a:ext cx="2476500" cy="2476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7162800" y="3150177"/>
            <a:ext cx="2476500" cy="2476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2668250" y="3150177"/>
            <a:ext cx="2476500" cy="2476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1514475" y="3159702"/>
            <a:ext cx="2527548" cy="24669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3314700" y="8303202"/>
            <a:ext cx="755898" cy="723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4257675" y="6762750"/>
            <a:ext cx="2476500" cy="2476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6038850" y="8343900"/>
            <a:ext cx="755898" cy="723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4257675" y="3159702"/>
            <a:ext cx="2533650" cy="2476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r="0" t="0" b="0"/>
          <a:stretch/>
        </p:blipFill>
        <p:spPr>
          <a:xfrm>
            <a:off x="5885576" y="6248400"/>
            <a:ext cx="715249" cy="1181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r="0" t="0" b="0"/>
          <a:stretch/>
        </p:blipFill>
        <p:spPr>
          <a:xfrm>
            <a:off x="1600200" y="5715000"/>
            <a:ext cx="47625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r="0" t="0" b="0"/>
          <a:stretch/>
        </p:blipFill>
        <p:spPr>
          <a:xfrm>
            <a:off x="7019925" y="6581775"/>
            <a:ext cx="7581900" cy="15811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r="0" t="0" b="0"/>
          <a:stretch/>
        </p:blipFill>
        <p:spPr>
          <a:xfrm>
            <a:off x="1600200" y="5895975"/>
            <a:ext cx="13449300" cy="4762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r="0" t="0" b="0"/>
          <a:stretch/>
        </p:blipFill>
        <p:spPr>
          <a:xfrm>
            <a:off x="15001875" y="5715000"/>
            <a:ext cx="47625" cy="2286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1590675" y="2590800"/>
            <a:ext cx="3524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19" name="Text 1"/>
          <p:cNvSpPr/>
          <p:nvPr/>
        </p:nvSpPr>
        <p:spPr>
          <a:xfrm>
            <a:off x="4333875" y="6200775"/>
            <a:ext cx="1162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1590675" y="6188652"/>
            <a:ext cx="1314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1590675" y="1228725"/>
            <a:ext cx="97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700" dirty="0"/>
          </a:p>
        </p:txBody>
      </p:sp>
      <p:sp>
        <p:nvSpPr>
          <p:cNvPr id="22" name="Text 4"/>
          <p:cNvSpPr/>
          <p:nvPr/>
        </p:nvSpPr>
        <p:spPr>
          <a:xfrm>
            <a:off x="7724775" y="6810375"/>
            <a:ext cx="66484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%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%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  <p:sp>
        <p:nvSpPr>
          <p:cNvPr id="23" name="Text 5"/>
          <p:cNvSpPr/>
          <p:nvPr/>
        </p:nvSpPr>
        <p:spPr>
          <a:xfrm>
            <a:off x="7724775" y="7658100"/>
            <a:ext cx="22764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4600" y="4714875"/>
            <a:ext cx="569595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endParaRPr lang="en-US" sz="5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7000875" y="6753225"/>
            <a:ext cx="2486025" cy="24860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514475" y="6769677"/>
            <a:ext cx="2466975" cy="24669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9782175" y="6743700"/>
            <a:ext cx="2476500" cy="2476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9915525" y="3150177"/>
            <a:ext cx="2476500" cy="2476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7162800" y="3150177"/>
            <a:ext cx="2476500" cy="2476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2668250" y="3150177"/>
            <a:ext cx="2476500" cy="2476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1514475" y="3159702"/>
            <a:ext cx="2527548" cy="24669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3314700" y="8303205"/>
            <a:ext cx="755898" cy="723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4257675" y="6762750"/>
            <a:ext cx="2476500" cy="2476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6038850" y="8343900"/>
            <a:ext cx="755898" cy="723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4257675" y="3159702"/>
            <a:ext cx="2533650" cy="2476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r="0" t="0" b="0"/>
          <a:stretch/>
        </p:blipFill>
        <p:spPr>
          <a:xfrm>
            <a:off x="5885557" y="6248400"/>
            <a:ext cx="715268" cy="1181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r="0" t="0" b="0"/>
          <a:stretch/>
        </p:blipFill>
        <p:spPr>
          <a:xfrm>
            <a:off x="1600200" y="5715000"/>
            <a:ext cx="47625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r="0" t="0" b="0"/>
          <a:stretch/>
        </p:blipFill>
        <p:spPr>
          <a:xfrm>
            <a:off x="7019925" y="6581775"/>
            <a:ext cx="7581900" cy="15811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r="0" t="0" b="0"/>
          <a:stretch/>
        </p:blipFill>
        <p:spPr>
          <a:xfrm>
            <a:off x="1600200" y="5895975"/>
            <a:ext cx="13449300" cy="4762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r="0" t="0" b="0"/>
          <a:stretch/>
        </p:blipFill>
        <p:spPr>
          <a:xfrm>
            <a:off x="15001875" y="5715000"/>
            <a:ext cx="47625" cy="2286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1590675" y="2590800"/>
            <a:ext cx="3524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19" name="Text 1"/>
          <p:cNvSpPr/>
          <p:nvPr/>
        </p:nvSpPr>
        <p:spPr>
          <a:xfrm>
            <a:off x="4333875" y="6200775"/>
            <a:ext cx="1162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1590675" y="6188652"/>
            <a:ext cx="1314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1590675" y="1228725"/>
            <a:ext cx="97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700" dirty="0"/>
          </a:p>
        </p:txBody>
      </p:sp>
      <p:sp>
        <p:nvSpPr>
          <p:cNvPr id="22" name="Text 4"/>
          <p:cNvSpPr/>
          <p:nvPr/>
        </p:nvSpPr>
        <p:spPr>
          <a:xfrm>
            <a:off x="7724775" y="6810375"/>
            <a:ext cx="66484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%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%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  <p:sp>
        <p:nvSpPr>
          <p:cNvPr id="23" name="Text 5"/>
          <p:cNvSpPr/>
          <p:nvPr/>
        </p:nvSpPr>
        <p:spPr>
          <a:xfrm>
            <a:off x="7724775" y="7658100"/>
            <a:ext cx="22764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7000875" y="6753225"/>
            <a:ext cx="2486025" cy="24860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514475" y="3159702"/>
            <a:ext cx="2466975" cy="24669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9782175" y="6743700"/>
            <a:ext cx="2476500" cy="2476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9915525" y="3150177"/>
            <a:ext cx="2476500" cy="2476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7162800" y="3150177"/>
            <a:ext cx="2476500" cy="2476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2668250" y="3150177"/>
            <a:ext cx="2476500" cy="2476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3286125" y="4740852"/>
            <a:ext cx="755898" cy="723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1514475" y="6769677"/>
            <a:ext cx="2556123" cy="24669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4257675" y="6762750"/>
            <a:ext cx="2537073" cy="2476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4257675" y="3159702"/>
            <a:ext cx="2476500" cy="2476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6029325" y="4740852"/>
            <a:ext cx="762000" cy="72974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r="0" t="0" b="0"/>
          <a:stretch/>
        </p:blipFill>
        <p:spPr>
          <a:xfrm>
            <a:off x="5880943" y="4314825"/>
            <a:ext cx="634157" cy="9810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r="0" t="0" b="0"/>
          <a:stretch/>
        </p:blipFill>
        <p:spPr>
          <a:xfrm>
            <a:off x="7019925" y="3533775"/>
            <a:ext cx="7581900" cy="15811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r="0" t="0" b="0"/>
          <a:stretch/>
        </p:blipFill>
        <p:spPr>
          <a:xfrm>
            <a:off x="1600200" y="5791200"/>
            <a:ext cx="13449300" cy="257175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1590675" y="2590800"/>
            <a:ext cx="3524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17" name="Text 1"/>
          <p:cNvSpPr/>
          <p:nvPr/>
        </p:nvSpPr>
        <p:spPr>
          <a:xfrm>
            <a:off x="4333875" y="6200775"/>
            <a:ext cx="1162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1590675" y="6188652"/>
            <a:ext cx="1314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19" name="Text 3"/>
          <p:cNvSpPr/>
          <p:nvPr/>
        </p:nvSpPr>
        <p:spPr>
          <a:xfrm>
            <a:off x="1590675" y="1228725"/>
            <a:ext cx="97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700" dirty="0"/>
          </a:p>
        </p:txBody>
      </p:sp>
      <p:sp>
        <p:nvSpPr>
          <p:cNvPr id="20" name="Text 4"/>
          <p:cNvSpPr/>
          <p:nvPr/>
        </p:nvSpPr>
        <p:spPr>
          <a:xfrm>
            <a:off x="7724775" y="3762375"/>
            <a:ext cx="66484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  <p:sp>
        <p:nvSpPr>
          <p:cNvPr id="21" name="Text 5"/>
          <p:cNvSpPr/>
          <p:nvPr/>
        </p:nvSpPr>
        <p:spPr>
          <a:xfrm>
            <a:off x="7724775" y="4610100"/>
            <a:ext cx="4124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7000875" y="6753225"/>
            <a:ext cx="2486025" cy="24860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514475" y="3159702"/>
            <a:ext cx="2466975" cy="24669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9782175" y="6743700"/>
            <a:ext cx="2476500" cy="2476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9915525" y="3150177"/>
            <a:ext cx="2476500" cy="2476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7162800" y="3150177"/>
            <a:ext cx="2476500" cy="2476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2668250" y="3150177"/>
            <a:ext cx="2476500" cy="2476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3286125" y="4740855"/>
            <a:ext cx="755898" cy="723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1514475" y="6769677"/>
            <a:ext cx="2556123" cy="24669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4257675" y="6762750"/>
            <a:ext cx="2537073" cy="2476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4257675" y="3159702"/>
            <a:ext cx="2476500" cy="2476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6029325" y="4740855"/>
            <a:ext cx="762000" cy="72974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r="0" t="0" b="0"/>
          <a:stretch/>
        </p:blipFill>
        <p:spPr>
          <a:xfrm>
            <a:off x="5880943" y="4314825"/>
            <a:ext cx="634157" cy="9810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r="0" t="0" b="0"/>
          <a:stretch/>
        </p:blipFill>
        <p:spPr>
          <a:xfrm>
            <a:off x="7019925" y="3533775"/>
            <a:ext cx="7581900" cy="15811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r="0" t="0" b="0"/>
          <a:stretch/>
        </p:blipFill>
        <p:spPr>
          <a:xfrm>
            <a:off x="1600200" y="5791200"/>
            <a:ext cx="13449300" cy="257175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1590675" y="2590800"/>
            <a:ext cx="3524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17" name="Text 1"/>
          <p:cNvSpPr/>
          <p:nvPr/>
        </p:nvSpPr>
        <p:spPr>
          <a:xfrm>
            <a:off x="4333875" y="6200775"/>
            <a:ext cx="1162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1590675" y="6188652"/>
            <a:ext cx="1314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1E1E1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19" name="Text 3"/>
          <p:cNvSpPr/>
          <p:nvPr/>
        </p:nvSpPr>
        <p:spPr>
          <a:xfrm>
            <a:off x="1590675" y="1228725"/>
            <a:ext cx="97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700" dirty="0"/>
          </a:p>
        </p:txBody>
      </p:sp>
      <p:sp>
        <p:nvSpPr>
          <p:cNvPr id="20" name="Text 4"/>
          <p:cNvSpPr/>
          <p:nvPr/>
        </p:nvSpPr>
        <p:spPr>
          <a:xfrm>
            <a:off x="7724775" y="3762375"/>
            <a:ext cx="66484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  <p:sp>
        <p:nvSpPr>
          <p:cNvPr id="21" name="Text 5"/>
          <p:cNvSpPr/>
          <p:nvPr/>
        </p:nvSpPr>
        <p:spPr>
          <a:xfrm>
            <a:off x="7724775" y="4610100"/>
            <a:ext cx="4124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1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6050" y="4714875"/>
            <a:ext cx="664845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5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6050" y="4714875"/>
            <a:ext cx="664845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5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81150" y="2990850"/>
            <a:ext cx="15316200" cy="57229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4411325" y="1314450"/>
            <a:ext cx="3028950" cy="2857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63150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81150" y="2990850"/>
            <a:ext cx="15316200" cy="57229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4411325" y="1314450"/>
            <a:ext cx="3028950" cy="2857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63150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43050" y="2057400"/>
            <a:ext cx="15192375" cy="7391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4354175" y="838200"/>
            <a:ext cx="3109987" cy="3028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58483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endParaRPr lang="en-US" sz="27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43050" y="2057400"/>
            <a:ext cx="15192375" cy="7391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4354175" y="838200"/>
            <a:ext cx="3109987" cy="3028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58483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endParaRPr lang="en-US" sz="27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14500" y="2357253"/>
            <a:ext cx="4536132" cy="68654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948488" y="2357253"/>
            <a:ext cx="8091488" cy="684663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929866" y="1552575"/>
            <a:ext cx="3066157" cy="29718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90675" y="1228725"/>
            <a:ext cx="721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2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3743325" y="2581275"/>
            <a:ext cx="10801350" cy="6467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25241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724275" y="2581275"/>
            <a:ext cx="7086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&amp;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3724275" y="3609975"/>
            <a:ext cx="7905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695825" y="4533900"/>
            <a:ext cx="38957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4695825" y="6010275"/>
            <a:ext cx="29051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3724275" y="7296150"/>
            <a:ext cx="12096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143375" y="8220075"/>
            <a:ext cx="99822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endParaRPr lang="en-US" sz="27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14500" y="2357253"/>
            <a:ext cx="4536132" cy="68654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948488" y="2357253"/>
            <a:ext cx="8091488" cy="684663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929866" y="1552575"/>
            <a:ext cx="3066157" cy="29718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90675" y="1228725"/>
            <a:ext cx="721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27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9725" y="2819400"/>
            <a:ext cx="3648075" cy="6172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743700" y="4114800"/>
            <a:ext cx="10572750" cy="4038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963650" y="1885950"/>
            <a:ext cx="3019425" cy="29337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90675" y="1228725"/>
            <a:ext cx="62579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  <p:sp>
        <p:nvSpPr>
          <p:cNvPr id="6" name="Text 1"/>
          <p:cNvSpPr/>
          <p:nvPr/>
        </p:nvSpPr>
        <p:spPr>
          <a:xfrm>
            <a:off x="5562600" y="5229225"/>
            <a:ext cx="14859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9600" spc="-22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&amp;</a:t>
            </a:r>
            <a:endParaRPr lang="en-US" sz="9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9725" y="2819400"/>
            <a:ext cx="3648075" cy="6172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743700" y="4114800"/>
            <a:ext cx="10572750" cy="4038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963650" y="1885950"/>
            <a:ext cx="3019425" cy="29337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90675" y="1228725"/>
            <a:ext cx="62579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  <p:sp>
        <p:nvSpPr>
          <p:cNvPr id="6" name="Text 1"/>
          <p:cNvSpPr/>
          <p:nvPr/>
        </p:nvSpPr>
        <p:spPr>
          <a:xfrm>
            <a:off x="5562600" y="5229225"/>
            <a:ext cx="14859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9600" spc="-22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&amp;</a:t>
            </a:r>
            <a:endParaRPr lang="en-US" sz="9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6525" y="4714875"/>
            <a:ext cx="52863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endParaRPr lang="en-US" sz="5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6525" y="4714875"/>
            <a:ext cx="52863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endParaRPr lang="en-US" sz="5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6125" y="4714875"/>
            <a:ext cx="40767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!</a:t>
            </a:r>
            <a:endParaRPr lang="en-US" sz="5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6125" y="4714875"/>
            <a:ext cx="40767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!</a:t>
            </a:r>
            <a:endParaRPr lang="en-US" sz="5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1228725"/>
            <a:ext cx="17049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x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581150" y="4114800"/>
            <a:ext cx="4476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&amp;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1581150" y="4762500"/>
            <a:ext cx="28384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1581150" y="5410200"/>
            <a:ext cx="61626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&amp;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581150" y="6057900"/>
            <a:ext cx="2943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1581150" y="6705600"/>
            <a:ext cx="3905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1228725"/>
            <a:ext cx="17049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x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581150" y="4114800"/>
            <a:ext cx="4476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&amp;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1581150" y="4762500"/>
            <a:ext cx="28384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1581150" y="5410200"/>
            <a:ext cx="61626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&amp;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581150" y="6057900"/>
            <a:ext cx="29432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1581150" y="6705600"/>
            <a:ext cx="3905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  <p:sp>
        <p:nvSpPr>
          <p:cNvPr id="8" name="Text 6"/>
          <p:cNvSpPr/>
          <p:nvPr/>
        </p:nvSpPr>
        <p:spPr>
          <a:xfrm>
            <a:off x="1581150" y="7353300"/>
            <a:ext cx="39528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1581150" y="8001000"/>
            <a:ext cx="37528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27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286000" y="857250"/>
            <a:ext cx="13716000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1228725"/>
            <a:ext cx="25241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572250" y="4857750"/>
            <a:ext cx="51149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286000" y="857250"/>
            <a:ext cx="13716000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6350" y="3733800"/>
            <a:ext cx="17240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4743450" y="1409700"/>
            <a:ext cx="12382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010650" y="952500"/>
            <a:ext cx="2733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857875" y="9096375"/>
            <a:ext cx="30956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850" dirty="0"/>
          </a:p>
        </p:txBody>
      </p:sp>
      <p:sp>
        <p:nvSpPr>
          <p:cNvPr id="6" name="Text 4"/>
          <p:cNvSpPr/>
          <p:nvPr/>
        </p:nvSpPr>
        <p:spPr>
          <a:xfrm>
            <a:off x="1390650" y="8543925"/>
            <a:ext cx="28479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850" dirty="0"/>
          </a:p>
        </p:txBody>
      </p:sp>
      <p:sp>
        <p:nvSpPr>
          <p:cNvPr id="7" name="Text 5"/>
          <p:cNvSpPr/>
          <p:nvPr/>
        </p:nvSpPr>
        <p:spPr>
          <a:xfrm>
            <a:off x="12515850" y="2095500"/>
            <a:ext cx="194310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1439525" y="3800475"/>
            <a:ext cx="20859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3600" dirty="0"/>
          </a:p>
        </p:txBody>
      </p:sp>
      <p:sp>
        <p:nvSpPr>
          <p:cNvPr id="9" name="Text 7"/>
          <p:cNvSpPr/>
          <p:nvPr/>
        </p:nvSpPr>
        <p:spPr>
          <a:xfrm>
            <a:off x="1543050" y="3219450"/>
            <a:ext cx="18097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3600" dirty="0"/>
          </a:p>
        </p:txBody>
      </p:sp>
      <p:sp>
        <p:nvSpPr>
          <p:cNvPr id="10" name="Text 8"/>
          <p:cNvSpPr/>
          <p:nvPr/>
        </p:nvSpPr>
        <p:spPr>
          <a:xfrm>
            <a:off x="8505825" y="7524750"/>
            <a:ext cx="23812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4350" dirty="0"/>
          </a:p>
        </p:txBody>
      </p:sp>
      <p:sp>
        <p:nvSpPr>
          <p:cNvPr id="11" name="Text 9"/>
          <p:cNvSpPr/>
          <p:nvPr/>
        </p:nvSpPr>
        <p:spPr>
          <a:xfrm>
            <a:off x="1171575" y="6524625"/>
            <a:ext cx="9715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5163800" y="7743825"/>
            <a:ext cx="22669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850" dirty="0"/>
          </a:p>
        </p:txBody>
      </p:sp>
      <p:sp>
        <p:nvSpPr>
          <p:cNvPr id="13" name="Text 11"/>
          <p:cNvSpPr/>
          <p:nvPr/>
        </p:nvSpPr>
        <p:spPr>
          <a:xfrm>
            <a:off x="1409700" y="1323975"/>
            <a:ext cx="14668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endParaRPr lang="en-US" sz="2850" dirty="0"/>
          </a:p>
        </p:txBody>
      </p:sp>
      <p:sp>
        <p:nvSpPr>
          <p:cNvPr id="14" name="Text 12"/>
          <p:cNvSpPr/>
          <p:nvPr/>
        </p:nvSpPr>
        <p:spPr>
          <a:xfrm>
            <a:off x="15525750" y="2733675"/>
            <a:ext cx="10858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1649075" y="6276975"/>
            <a:ext cx="175260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endParaRPr lang="en-US" sz="3825" dirty="0"/>
          </a:p>
        </p:txBody>
      </p:sp>
      <p:sp>
        <p:nvSpPr>
          <p:cNvPr id="16" name="Text 14"/>
          <p:cNvSpPr/>
          <p:nvPr/>
        </p:nvSpPr>
        <p:spPr>
          <a:xfrm>
            <a:off x="11753850" y="8972550"/>
            <a:ext cx="24003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endParaRPr lang="en-US" sz="2850" dirty="0"/>
          </a:p>
        </p:txBody>
      </p:sp>
      <p:sp>
        <p:nvSpPr>
          <p:cNvPr id="17" name="Text 15"/>
          <p:cNvSpPr/>
          <p:nvPr/>
        </p:nvSpPr>
        <p:spPr>
          <a:xfrm>
            <a:off x="13201650" y="4714875"/>
            <a:ext cx="190500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endParaRPr lang="en-US" sz="3600" dirty="0"/>
          </a:p>
        </p:txBody>
      </p:sp>
      <p:sp>
        <p:nvSpPr>
          <p:cNvPr id="18" name="Text 16"/>
          <p:cNvSpPr/>
          <p:nvPr/>
        </p:nvSpPr>
        <p:spPr>
          <a:xfrm>
            <a:off x="5953125" y="2286000"/>
            <a:ext cx="14668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850" dirty="0"/>
          </a:p>
        </p:txBody>
      </p:sp>
      <p:sp>
        <p:nvSpPr>
          <p:cNvPr id="19" name="Text 17"/>
          <p:cNvSpPr/>
          <p:nvPr/>
        </p:nvSpPr>
        <p:spPr>
          <a:xfrm>
            <a:off x="7658100" y="6581775"/>
            <a:ext cx="10287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endParaRPr lang="en-US" sz="2850" dirty="0"/>
          </a:p>
        </p:txBody>
      </p:sp>
      <p:sp>
        <p:nvSpPr>
          <p:cNvPr id="20" name="Text 18"/>
          <p:cNvSpPr/>
          <p:nvPr/>
        </p:nvSpPr>
        <p:spPr>
          <a:xfrm>
            <a:off x="12125325" y="7715250"/>
            <a:ext cx="19812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2775" dirty="0"/>
          </a:p>
        </p:txBody>
      </p:sp>
      <p:sp>
        <p:nvSpPr>
          <p:cNvPr id="21" name="Text 19"/>
          <p:cNvSpPr/>
          <p:nvPr/>
        </p:nvSpPr>
        <p:spPr>
          <a:xfrm>
            <a:off x="4562475" y="5353050"/>
            <a:ext cx="20859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endParaRPr lang="en-US" sz="3975" dirty="0"/>
          </a:p>
        </p:txBody>
      </p:sp>
      <p:sp>
        <p:nvSpPr>
          <p:cNvPr id="22" name="Text 20"/>
          <p:cNvSpPr/>
          <p:nvPr/>
        </p:nvSpPr>
        <p:spPr>
          <a:xfrm>
            <a:off x="8362950" y="3086100"/>
            <a:ext cx="2219325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4275" dirty="0"/>
          </a:p>
        </p:txBody>
      </p:sp>
      <p:sp>
        <p:nvSpPr>
          <p:cNvPr id="23" name="Text 21"/>
          <p:cNvSpPr/>
          <p:nvPr/>
        </p:nvSpPr>
        <p:spPr>
          <a:xfrm>
            <a:off x="4457700" y="7391400"/>
            <a:ext cx="23526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endParaRPr lang="en-US" sz="4200" dirty="0"/>
          </a:p>
        </p:txBody>
      </p:sp>
      <p:sp>
        <p:nvSpPr>
          <p:cNvPr id="24" name="Text 22"/>
          <p:cNvSpPr/>
          <p:nvPr/>
        </p:nvSpPr>
        <p:spPr>
          <a:xfrm>
            <a:off x="1866900" y="4657725"/>
            <a:ext cx="18097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3600" dirty="0"/>
          </a:p>
        </p:txBody>
      </p:sp>
      <p:sp>
        <p:nvSpPr>
          <p:cNvPr id="25" name="Text 23"/>
          <p:cNvSpPr/>
          <p:nvPr/>
        </p:nvSpPr>
        <p:spPr>
          <a:xfrm>
            <a:off x="15516225" y="5486400"/>
            <a:ext cx="23907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850" dirty="0"/>
          </a:p>
        </p:txBody>
      </p:sp>
      <p:sp>
        <p:nvSpPr>
          <p:cNvPr id="26" name="Text 24"/>
          <p:cNvSpPr/>
          <p:nvPr/>
        </p:nvSpPr>
        <p:spPr>
          <a:xfrm>
            <a:off x="14763750" y="1162050"/>
            <a:ext cx="19907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953375" y="4572000"/>
            <a:ext cx="23717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0"/>
              </a:lnSpc>
              <a:buNone/>
            </a:pPr>
            <a:r>
              <a:rPr lang="en-US" sz="7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8400"/>
              </a:lnSpc>
              <a:buNone/>
            </a:pPr>
            <a:r>
              <a:rPr lang="en-US" sz="7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8400"/>
              </a:lnSpc>
              <a:buNone/>
            </a:pPr>
            <a:r>
              <a:rPr lang="en-US" sz="7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8400"/>
              </a:lnSpc>
              <a:buNone/>
            </a:pPr>
            <a:r>
              <a:rPr lang="en-US" sz="7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7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7259687" y="3810000"/>
            <a:ext cx="636538" cy="63654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5953125" y="3819525"/>
            <a:ext cx="1343025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7241725" y="5811885"/>
            <a:ext cx="630622" cy="63062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6124575" y="6391275"/>
            <a:ext cx="1143000" cy="38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7010400" y="5067300"/>
            <a:ext cx="666750" cy="3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2000250" y="3448050"/>
            <a:ext cx="5181600" cy="334327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086350" y="3733800"/>
            <a:ext cx="17240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2850" dirty="0"/>
          </a:p>
        </p:txBody>
      </p:sp>
      <p:sp>
        <p:nvSpPr>
          <p:cNvPr id="10" name="Text 1"/>
          <p:cNvSpPr/>
          <p:nvPr/>
        </p:nvSpPr>
        <p:spPr>
          <a:xfrm>
            <a:off x="4743450" y="1409700"/>
            <a:ext cx="12382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endParaRPr lang="en-US" sz="1800" dirty="0"/>
          </a:p>
        </p:txBody>
      </p:sp>
      <p:sp>
        <p:nvSpPr>
          <p:cNvPr id="11" name="Text 2"/>
          <p:cNvSpPr/>
          <p:nvPr/>
        </p:nvSpPr>
        <p:spPr>
          <a:xfrm>
            <a:off x="9010650" y="952500"/>
            <a:ext cx="2733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400" dirty="0"/>
          </a:p>
        </p:txBody>
      </p:sp>
      <p:sp>
        <p:nvSpPr>
          <p:cNvPr id="12" name="Text 3"/>
          <p:cNvSpPr/>
          <p:nvPr/>
        </p:nvSpPr>
        <p:spPr>
          <a:xfrm>
            <a:off x="5857875" y="9096375"/>
            <a:ext cx="30956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850" dirty="0"/>
          </a:p>
        </p:txBody>
      </p:sp>
      <p:sp>
        <p:nvSpPr>
          <p:cNvPr id="13" name="Text 4"/>
          <p:cNvSpPr/>
          <p:nvPr/>
        </p:nvSpPr>
        <p:spPr>
          <a:xfrm>
            <a:off x="1390650" y="8543925"/>
            <a:ext cx="28479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850" dirty="0"/>
          </a:p>
        </p:txBody>
      </p:sp>
      <p:sp>
        <p:nvSpPr>
          <p:cNvPr id="14" name="Text 5"/>
          <p:cNvSpPr/>
          <p:nvPr/>
        </p:nvSpPr>
        <p:spPr>
          <a:xfrm>
            <a:off x="12515850" y="2095500"/>
            <a:ext cx="194310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3600" dirty="0"/>
          </a:p>
        </p:txBody>
      </p:sp>
      <p:sp>
        <p:nvSpPr>
          <p:cNvPr id="15" name="Text 6"/>
          <p:cNvSpPr/>
          <p:nvPr/>
        </p:nvSpPr>
        <p:spPr>
          <a:xfrm>
            <a:off x="11439525" y="3800475"/>
            <a:ext cx="20859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3600" dirty="0"/>
          </a:p>
        </p:txBody>
      </p:sp>
      <p:sp>
        <p:nvSpPr>
          <p:cNvPr id="16" name="Text 7"/>
          <p:cNvSpPr/>
          <p:nvPr/>
        </p:nvSpPr>
        <p:spPr>
          <a:xfrm>
            <a:off x="1543050" y="3219450"/>
            <a:ext cx="18097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3600" dirty="0"/>
          </a:p>
        </p:txBody>
      </p:sp>
      <p:sp>
        <p:nvSpPr>
          <p:cNvPr id="17" name="Text 8"/>
          <p:cNvSpPr/>
          <p:nvPr/>
        </p:nvSpPr>
        <p:spPr>
          <a:xfrm>
            <a:off x="8505825" y="7524750"/>
            <a:ext cx="23812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5325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4350" dirty="0"/>
          </a:p>
        </p:txBody>
      </p:sp>
      <p:sp>
        <p:nvSpPr>
          <p:cNvPr id="18" name="Text 9"/>
          <p:cNvSpPr/>
          <p:nvPr/>
        </p:nvSpPr>
        <p:spPr>
          <a:xfrm>
            <a:off x="1171575" y="6524625"/>
            <a:ext cx="9715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2400" dirty="0"/>
          </a:p>
        </p:txBody>
      </p:sp>
      <p:sp>
        <p:nvSpPr>
          <p:cNvPr id="19" name="Text 10"/>
          <p:cNvSpPr/>
          <p:nvPr/>
        </p:nvSpPr>
        <p:spPr>
          <a:xfrm>
            <a:off x="15163800" y="7743825"/>
            <a:ext cx="22669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850" dirty="0"/>
          </a:p>
        </p:txBody>
      </p:sp>
      <p:sp>
        <p:nvSpPr>
          <p:cNvPr id="20" name="Text 11"/>
          <p:cNvSpPr/>
          <p:nvPr/>
        </p:nvSpPr>
        <p:spPr>
          <a:xfrm>
            <a:off x="1409700" y="1323975"/>
            <a:ext cx="14668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endParaRPr lang="en-US" sz="2850" dirty="0"/>
          </a:p>
        </p:txBody>
      </p:sp>
      <p:sp>
        <p:nvSpPr>
          <p:cNvPr id="21" name="Text 12"/>
          <p:cNvSpPr/>
          <p:nvPr/>
        </p:nvSpPr>
        <p:spPr>
          <a:xfrm>
            <a:off x="15525750" y="2733675"/>
            <a:ext cx="10858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endParaRPr lang="en-US" sz="1800" dirty="0"/>
          </a:p>
        </p:txBody>
      </p:sp>
      <p:sp>
        <p:nvSpPr>
          <p:cNvPr id="22" name="Text 13"/>
          <p:cNvSpPr/>
          <p:nvPr/>
        </p:nvSpPr>
        <p:spPr>
          <a:xfrm>
            <a:off x="11649075" y="6276975"/>
            <a:ext cx="175260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650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endParaRPr lang="en-US" sz="3825" dirty="0"/>
          </a:p>
        </p:txBody>
      </p:sp>
      <p:sp>
        <p:nvSpPr>
          <p:cNvPr id="23" name="Text 14"/>
          <p:cNvSpPr/>
          <p:nvPr/>
        </p:nvSpPr>
        <p:spPr>
          <a:xfrm>
            <a:off x="11753850" y="8972550"/>
            <a:ext cx="24003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endParaRPr lang="en-US" sz="2850" dirty="0"/>
          </a:p>
        </p:txBody>
      </p:sp>
      <p:sp>
        <p:nvSpPr>
          <p:cNvPr id="24" name="Text 15"/>
          <p:cNvSpPr/>
          <p:nvPr/>
        </p:nvSpPr>
        <p:spPr>
          <a:xfrm>
            <a:off x="13201650" y="4714875"/>
            <a:ext cx="190500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endParaRPr lang="en-US" sz="3600" dirty="0"/>
          </a:p>
        </p:txBody>
      </p:sp>
      <p:sp>
        <p:nvSpPr>
          <p:cNvPr id="25" name="Text 16"/>
          <p:cNvSpPr/>
          <p:nvPr/>
        </p:nvSpPr>
        <p:spPr>
          <a:xfrm>
            <a:off x="5953125" y="2286000"/>
            <a:ext cx="14668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850" dirty="0"/>
          </a:p>
        </p:txBody>
      </p:sp>
      <p:sp>
        <p:nvSpPr>
          <p:cNvPr id="26" name="Text 17"/>
          <p:cNvSpPr/>
          <p:nvPr/>
        </p:nvSpPr>
        <p:spPr>
          <a:xfrm>
            <a:off x="7658100" y="6581775"/>
            <a:ext cx="10287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endParaRPr lang="en-US" sz="2850" dirty="0"/>
          </a:p>
        </p:txBody>
      </p:sp>
      <p:sp>
        <p:nvSpPr>
          <p:cNvPr id="27" name="Text 18"/>
          <p:cNvSpPr/>
          <p:nvPr/>
        </p:nvSpPr>
        <p:spPr>
          <a:xfrm>
            <a:off x="12125325" y="7715250"/>
            <a:ext cx="19812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75"/>
              </a:lnSpc>
              <a:buNone/>
            </a:pPr>
            <a:r>
              <a:rPr lang="en-US" sz="27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2775" dirty="0"/>
          </a:p>
        </p:txBody>
      </p:sp>
      <p:sp>
        <p:nvSpPr>
          <p:cNvPr id="28" name="Text 19"/>
          <p:cNvSpPr/>
          <p:nvPr/>
        </p:nvSpPr>
        <p:spPr>
          <a:xfrm>
            <a:off x="4562475" y="5353050"/>
            <a:ext cx="20859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75"/>
              </a:lnSpc>
              <a:buNone/>
            </a:pPr>
            <a:r>
              <a:rPr lang="en-US" sz="39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endParaRPr lang="en-US" sz="3975" dirty="0"/>
          </a:p>
        </p:txBody>
      </p:sp>
      <p:sp>
        <p:nvSpPr>
          <p:cNvPr id="29" name="Text 20"/>
          <p:cNvSpPr/>
          <p:nvPr/>
        </p:nvSpPr>
        <p:spPr>
          <a:xfrm>
            <a:off x="8362950" y="3086100"/>
            <a:ext cx="2219325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4275" dirty="0"/>
          </a:p>
        </p:txBody>
      </p:sp>
      <p:sp>
        <p:nvSpPr>
          <p:cNvPr id="30" name="Text 21"/>
          <p:cNvSpPr/>
          <p:nvPr/>
        </p:nvSpPr>
        <p:spPr>
          <a:xfrm>
            <a:off x="4457700" y="7391400"/>
            <a:ext cx="23526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51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endParaRPr lang="en-US" sz="4200" dirty="0"/>
          </a:p>
        </p:txBody>
      </p:sp>
      <p:sp>
        <p:nvSpPr>
          <p:cNvPr id="31" name="Text 22"/>
          <p:cNvSpPr/>
          <p:nvPr/>
        </p:nvSpPr>
        <p:spPr>
          <a:xfrm>
            <a:off x="1866900" y="4657725"/>
            <a:ext cx="18097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42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3600" dirty="0"/>
          </a:p>
        </p:txBody>
      </p:sp>
      <p:sp>
        <p:nvSpPr>
          <p:cNvPr id="32" name="Text 23"/>
          <p:cNvSpPr/>
          <p:nvPr/>
        </p:nvSpPr>
        <p:spPr>
          <a:xfrm>
            <a:off x="15516225" y="5486400"/>
            <a:ext cx="23907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4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850" dirty="0"/>
          </a:p>
        </p:txBody>
      </p:sp>
      <p:sp>
        <p:nvSpPr>
          <p:cNvPr id="33" name="Text 24"/>
          <p:cNvSpPr/>
          <p:nvPr/>
        </p:nvSpPr>
        <p:spPr>
          <a:xfrm>
            <a:off x="14763750" y="1162050"/>
            <a:ext cx="19907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100" dirty="0"/>
          </a:p>
        </p:txBody>
      </p:sp>
      <p:sp>
        <p:nvSpPr>
          <p:cNvPr id="34" name="Text 25"/>
          <p:cNvSpPr/>
          <p:nvPr/>
        </p:nvSpPr>
        <p:spPr>
          <a:xfrm>
            <a:off x="7953375" y="4572000"/>
            <a:ext cx="23717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0"/>
              </a:lnSpc>
              <a:buNone/>
            </a:pPr>
            <a:r>
              <a:rPr lang="en-US" sz="7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8400"/>
              </a:lnSpc>
              <a:buNone/>
            </a:pPr>
            <a:r>
              <a:rPr lang="en-US" sz="7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8400"/>
              </a:lnSpc>
              <a:buNone/>
            </a:pPr>
            <a:r>
              <a:rPr lang="en-US" sz="7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8400"/>
              </a:lnSpc>
              <a:buNone/>
            </a:pPr>
            <a:r>
              <a:rPr lang="en-US" sz="7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7200" dirty="0"/>
          </a:p>
        </p:txBody>
      </p:sp>
      <p:sp>
        <p:nvSpPr>
          <p:cNvPr id="35" name="Text 26"/>
          <p:cNvSpPr/>
          <p:nvPr/>
        </p:nvSpPr>
        <p:spPr>
          <a:xfrm>
            <a:off x="2705100" y="3676650"/>
            <a:ext cx="23241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z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endParaRPr lang="en-US" sz="1800" dirty="0"/>
          </a:p>
        </p:txBody>
      </p:sp>
      <p:sp>
        <p:nvSpPr>
          <p:cNvPr id="36" name="Text 27"/>
          <p:cNvSpPr/>
          <p:nvPr/>
        </p:nvSpPr>
        <p:spPr>
          <a:xfrm>
            <a:off x="2705100" y="4981575"/>
            <a:ext cx="42481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  <p:sp>
        <p:nvSpPr>
          <p:cNvPr id="37" name="Text 28"/>
          <p:cNvSpPr/>
          <p:nvPr/>
        </p:nvSpPr>
        <p:spPr>
          <a:xfrm>
            <a:off x="2705100" y="6286500"/>
            <a:ext cx="32670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0248900" y="5124450"/>
            <a:ext cx="2257425" cy="3619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5048250" y="5762625"/>
            <a:ext cx="3048000" cy="361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67700" y="4200525"/>
            <a:ext cx="17240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endParaRPr lang="en-US" sz="2100" dirty="0"/>
          </a:p>
        </p:txBody>
      </p:sp>
      <p:sp>
        <p:nvSpPr>
          <p:cNvPr id="5" name="Text 1"/>
          <p:cNvSpPr/>
          <p:nvPr/>
        </p:nvSpPr>
        <p:spPr>
          <a:xfrm>
            <a:off x="3381375" y="4752975"/>
            <a:ext cx="115157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endParaRPr lang="en-US" sz="4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3075" y="4714875"/>
            <a:ext cx="71628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&amp;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5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2023-11-29T03:39:35Z</dcterms:created>
  <dcterms:modified xsi:type="dcterms:W3CDTF">2023-11-29T03:39:35Z</dcterms:modified>
</cp:coreProperties>
</file>